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925" r:id="rId3"/>
    <p:sldId id="1101" r:id="rId4"/>
    <p:sldId id="1102" r:id="rId5"/>
    <p:sldId id="1103" r:id="rId6"/>
    <p:sldId id="1090" r:id="rId7"/>
    <p:sldId id="883" r:id="rId8"/>
    <p:sldId id="1089" r:id="rId9"/>
    <p:sldId id="1109" r:id="rId10"/>
    <p:sldId id="1110" r:id="rId11"/>
    <p:sldId id="1111" r:id="rId12"/>
    <p:sldId id="1112" r:id="rId13"/>
    <p:sldId id="1113" r:id="rId14"/>
    <p:sldId id="1114" r:id="rId15"/>
    <p:sldId id="1115" r:id="rId16"/>
    <p:sldId id="1106" r:id="rId17"/>
    <p:sldId id="1116" r:id="rId18"/>
    <p:sldId id="1117" r:id="rId19"/>
    <p:sldId id="1118" r:id="rId20"/>
    <p:sldId id="1091" r:id="rId21"/>
    <p:sldId id="111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996D07-A81B-42A4-BFC1-52BC69753525}" v="237" dt="2024-09-14T19:54:10.8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6" autoAdjust="0"/>
    <p:restoredTop sz="94660"/>
  </p:normalViewPr>
  <p:slideViewPr>
    <p:cSldViewPr snapToGrid="0">
      <p:cViewPr varScale="1">
        <p:scale>
          <a:sx n="62" d="100"/>
          <a:sy n="62" d="100"/>
        </p:scale>
        <p:origin x="4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90996D07-A81B-42A4-BFC1-52BC69753525}"/>
    <pc:docChg chg="undo redo custSel addSld delSld modSld sldOrd">
      <pc:chgData name="Ed Godfrey" userId="61aa7c48ee0e3db0" providerId="LiveId" clId="{90996D07-A81B-42A4-BFC1-52BC69753525}" dt="2024-09-14T19:54:15.730" v="655" actId="47"/>
      <pc:docMkLst>
        <pc:docMk/>
      </pc:docMkLst>
      <pc:sldChg chg="modSp mod">
        <pc:chgData name="Ed Godfrey" userId="61aa7c48ee0e3db0" providerId="LiveId" clId="{90996D07-A81B-42A4-BFC1-52BC69753525}" dt="2024-09-14T19:27:10.263" v="3" actId="20577"/>
        <pc:sldMkLst>
          <pc:docMk/>
          <pc:sldMk cId="286626818" sldId="636"/>
        </pc:sldMkLst>
        <pc:spChg chg="mod">
          <ac:chgData name="Ed Godfrey" userId="61aa7c48ee0e3db0" providerId="LiveId" clId="{90996D07-A81B-42A4-BFC1-52BC69753525}" dt="2024-09-14T19:27:10.263" v="3" actId="20577"/>
          <ac:spMkLst>
            <pc:docMk/>
            <pc:sldMk cId="286626818" sldId="636"/>
            <ac:spMk id="3" creationId="{1206BF46-F60A-B583-BE9A-98813DA83DD6}"/>
          </ac:spMkLst>
        </pc:spChg>
        <pc:spChg chg="mod">
          <ac:chgData name="Ed Godfrey" userId="61aa7c48ee0e3db0" providerId="LiveId" clId="{90996D07-A81B-42A4-BFC1-52BC69753525}" dt="2024-09-14T19:27:06.255" v="1" actId="20577"/>
          <ac:spMkLst>
            <pc:docMk/>
            <pc:sldMk cId="286626818" sldId="636"/>
            <ac:spMk id="4" creationId="{E81091B1-FFCB-0593-6511-1E1CB61C648D}"/>
          </ac:spMkLst>
        </pc:spChg>
      </pc:sldChg>
      <pc:sldChg chg="modSp mod">
        <pc:chgData name="Ed Godfrey" userId="61aa7c48ee0e3db0" providerId="LiveId" clId="{90996D07-A81B-42A4-BFC1-52BC69753525}" dt="2024-09-14T19:33:15.495" v="126" actId="255"/>
        <pc:sldMkLst>
          <pc:docMk/>
          <pc:sldMk cId="2359285980" sldId="883"/>
        </pc:sldMkLst>
        <pc:spChg chg="mod">
          <ac:chgData name="Ed Godfrey" userId="61aa7c48ee0e3db0" providerId="LiveId" clId="{90996D07-A81B-42A4-BFC1-52BC69753525}" dt="2024-09-14T19:33:15.495" v="126" actId="255"/>
          <ac:spMkLst>
            <pc:docMk/>
            <pc:sldMk cId="2359285980" sldId="883"/>
            <ac:spMk id="2" creationId="{079102CD-FBB5-CF8F-8FB9-E6AA18A790D7}"/>
          </ac:spMkLst>
        </pc:spChg>
        <pc:spChg chg="mod">
          <ac:chgData name="Ed Godfrey" userId="61aa7c48ee0e3db0" providerId="LiveId" clId="{90996D07-A81B-42A4-BFC1-52BC69753525}" dt="2024-09-14T19:32:51.321" v="122" actId="6549"/>
          <ac:spMkLst>
            <pc:docMk/>
            <pc:sldMk cId="2359285980" sldId="883"/>
            <ac:spMk id="3" creationId="{9E3293C3-2021-04F5-B3B2-149081BCD341}"/>
          </ac:spMkLst>
        </pc:spChg>
        <pc:spChg chg="mod">
          <ac:chgData name="Ed Godfrey" userId="61aa7c48ee0e3db0" providerId="LiveId" clId="{90996D07-A81B-42A4-BFC1-52BC69753525}" dt="2024-09-14T19:29:14.933" v="37" actId="6549"/>
          <ac:spMkLst>
            <pc:docMk/>
            <pc:sldMk cId="2359285980" sldId="883"/>
            <ac:spMk id="6" creationId="{27341E30-1523-0531-D0E1-7D6824619EE0}"/>
          </ac:spMkLst>
        </pc:spChg>
      </pc:sldChg>
      <pc:sldChg chg="del">
        <pc:chgData name="Ed Godfrey" userId="61aa7c48ee0e3db0" providerId="LiveId" clId="{90996D07-A81B-42A4-BFC1-52BC69753525}" dt="2024-09-14T19:28:56.563" v="4" actId="47"/>
        <pc:sldMkLst>
          <pc:docMk/>
          <pc:sldMk cId="921762218" sldId="1085"/>
        </pc:sldMkLst>
      </pc:sldChg>
      <pc:sldChg chg="addSp modSp mod">
        <pc:chgData name="Ed Godfrey" userId="61aa7c48ee0e3db0" providerId="LiveId" clId="{90996D07-A81B-42A4-BFC1-52BC69753525}" dt="2024-09-14T19:36:25.035" v="227" actId="20577"/>
        <pc:sldMkLst>
          <pc:docMk/>
          <pc:sldMk cId="1349583354" sldId="1089"/>
        </pc:sldMkLst>
        <pc:spChg chg="add mod">
          <ac:chgData name="Ed Godfrey" userId="61aa7c48ee0e3db0" providerId="LiveId" clId="{90996D07-A81B-42A4-BFC1-52BC69753525}" dt="2024-09-14T19:36:25.035" v="227" actId="20577"/>
          <ac:spMkLst>
            <pc:docMk/>
            <pc:sldMk cId="1349583354" sldId="1089"/>
            <ac:spMk id="2" creationId="{AB498872-0BAC-6167-1078-1152C30828C8}"/>
          </ac:spMkLst>
        </pc:spChg>
        <pc:spChg chg="mod">
          <ac:chgData name="Ed Godfrey" userId="61aa7c48ee0e3db0" providerId="LiveId" clId="{90996D07-A81B-42A4-BFC1-52BC69753525}" dt="2024-09-14T19:36:13.221" v="222" actId="113"/>
          <ac:spMkLst>
            <pc:docMk/>
            <pc:sldMk cId="1349583354" sldId="1089"/>
            <ac:spMk id="3" creationId="{9E3293C3-2021-04F5-B3B2-149081BCD341}"/>
          </ac:spMkLst>
        </pc:spChg>
        <pc:spChg chg="mod">
          <ac:chgData name="Ed Godfrey" userId="61aa7c48ee0e3db0" providerId="LiveId" clId="{90996D07-A81B-42A4-BFC1-52BC69753525}" dt="2024-09-14T19:35:54.352" v="219" actId="20577"/>
          <ac:spMkLst>
            <pc:docMk/>
            <pc:sldMk cId="1349583354" sldId="1089"/>
            <ac:spMk id="6" creationId="{27341E30-1523-0531-D0E1-7D6824619EE0}"/>
          </ac:spMkLst>
        </pc:spChg>
      </pc:sldChg>
      <pc:sldChg chg="modSp mod ord">
        <pc:chgData name="Ed Godfrey" userId="61aa7c48ee0e3db0" providerId="LiveId" clId="{90996D07-A81B-42A4-BFC1-52BC69753525}" dt="2024-09-14T19:31:06.131" v="60" actId="20577"/>
        <pc:sldMkLst>
          <pc:docMk/>
          <pc:sldMk cId="3163743562" sldId="1090"/>
        </pc:sldMkLst>
        <pc:spChg chg="mod">
          <ac:chgData name="Ed Godfrey" userId="61aa7c48ee0e3db0" providerId="LiveId" clId="{90996D07-A81B-42A4-BFC1-52BC69753525}" dt="2024-09-14T19:30:59.051" v="49" actId="255"/>
          <ac:spMkLst>
            <pc:docMk/>
            <pc:sldMk cId="3163743562" sldId="1090"/>
            <ac:spMk id="3" creationId="{9E3293C3-2021-04F5-B3B2-149081BCD341}"/>
          </ac:spMkLst>
        </pc:spChg>
        <pc:spChg chg="mod">
          <ac:chgData name="Ed Godfrey" userId="61aa7c48ee0e3db0" providerId="LiveId" clId="{90996D07-A81B-42A4-BFC1-52BC69753525}" dt="2024-09-14T19:31:06.131" v="60" actId="20577"/>
          <ac:spMkLst>
            <pc:docMk/>
            <pc:sldMk cId="3163743562" sldId="1090"/>
            <ac:spMk id="6" creationId="{27341E30-1523-0531-D0E1-7D6824619EE0}"/>
          </ac:spMkLst>
        </pc:spChg>
      </pc:sldChg>
      <pc:sldChg chg="modSp mod">
        <pc:chgData name="Ed Godfrey" userId="61aa7c48ee0e3db0" providerId="LiveId" clId="{90996D07-A81B-42A4-BFC1-52BC69753525}" dt="2024-09-14T19:53:40.507" v="648" actId="20577"/>
        <pc:sldMkLst>
          <pc:docMk/>
          <pc:sldMk cId="2371190095" sldId="1091"/>
        </pc:sldMkLst>
        <pc:spChg chg="mod">
          <ac:chgData name="Ed Godfrey" userId="61aa7c48ee0e3db0" providerId="LiveId" clId="{90996D07-A81B-42A4-BFC1-52BC69753525}" dt="2024-09-14T19:53:33.331" v="636" actId="113"/>
          <ac:spMkLst>
            <pc:docMk/>
            <pc:sldMk cId="2371190095" sldId="1091"/>
            <ac:spMk id="3" creationId="{9E3293C3-2021-04F5-B3B2-149081BCD341}"/>
          </ac:spMkLst>
        </pc:spChg>
        <pc:spChg chg="mod">
          <ac:chgData name="Ed Godfrey" userId="61aa7c48ee0e3db0" providerId="LiveId" clId="{90996D07-A81B-42A4-BFC1-52BC69753525}" dt="2024-09-14T19:53:40.507" v="648" actId="20577"/>
          <ac:spMkLst>
            <pc:docMk/>
            <pc:sldMk cId="2371190095" sldId="1091"/>
            <ac:spMk id="6" creationId="{27341E30-1523-0531-D0E1-7D6824619EE0}"/>
          </ac:spMkLst>
        </pc:spChg>
      </pc:sldChg>
      <pc:sldChg chg="del">
        <pc:chgData name="Ed Godfrey" userId="61aa7c48ee0e3db0" providerId="LiveId" clId="{90996D07-A81B-42A4-BFC1-52BC69753525}" dt="2024-09-14T19:54:12.799" v="650" actId="47"/>
        <pc:sldMkLst>
          <pc:docMk/>
          <pc:sldMk cId="2867174771" sldId="1092"/>
        </pc:sldMkLst>
      </pc:sldChg>
      <pc:sldChg chg="del">
        <pc:chgData name="Ed Godfrey" userId="61aa7c48ee0e3db0" providerId="LiveId" clId="{90996D07-A81B-42A4-BFC1-52BC69753525}" dt="2024-09-14T19:54:14.173" v="652" actId="47"/>
        <pc:sldMkLst>
          <pc:docMk/>
          <pc:sldMk cId="1801894318" sldId="1093"/>
        </pc:sldMkLst>
      </pc:sldChg>
      <pc:sldChg chg="del">
        <pc:chgData name="Ed Godfrey" userId="61aa7c48ee0e3db0" providerId="LiveId" clId="{90996D07-A81B-42A4-BFC1-52BC69753525}" dt="2024-09-14T19:54:15.118" v="654" actId="47"/>
        <pc:sldMkLst>
          <pc:docMk/>
          <pc:sldMk cId="2371302019" sldId="1095"/>
        </pc:sldMkLst>
      </pc:sldChg>
      <pc:sldChg chg="del">
        <pc:chgData name="Ed Godfrey" userId="61aa7c48ee0e3db0" providerId="LiveId" clId="{90996D07-A81B-42A4-BFC1-52BC69753525}" dt="2024-09-14T19:53:24.475" v="632" actId="47"/>
        <pc:sldMkLst>
          <pc:docMk/>
          <pc:sldMk cId="2730822929" sldId="1104"/>
        </pc:sldMkLst>
      </pc:sldChg>
      <pc:sldChg chg="del">
        <pc:chgData name="Ed Godfrey" userId="61aa7c48ee0e3db0" providerId="LiveId" clId="{90996D07-A81B-42A4-BFC1-52BC69753525}" dt="2024-09-14T19:54:13.467" v="651" actId="47"/>
        <pc:sldMkLst>
          <pc:docMk/>
          <pc:sldMk cId="2514385434" sldId="1105"/>
        </pc:sldMkLst>
      </pc:sldChg>
      <pc:sldChg chg="ord">
        <pc:chgData name="Ed Godfrey" userId="61aa7c48ee0e3db0" providerId="LiveId" clId="{90996D07-A81B-42A4-BFC1-52BC69753525}" dt="2024-09-14T19:47:11.814" v="416"/>
        <pc:sldMkLst>
          <pc:docMk/>
          <pc:sldMk cId="2641806306" sldId="1106"/>
        </pc:sldMkLst>
      </pc:sldChg>
      <pc:sldChg chg="del">
        <pc:chgData name="Ed Godfrey" userId="61aa7c48ee0e3db0" providerId="LiveId" clId="{90996D07-A81B-42A4-BFC1-52BC69753525}" dt="2024-09-14T19:54:14.702" v="653" actId="47"/>
        <pc:sldMkLst>
          <pc:docMk/>
          <pc:sldMk cId="1989722878" sldId="1107"/>
        </pc:sldMkLst>
      </pc:sldChg>
      <pc:sldChg chg="del">
        <pc:chgData name="Ed Godfrey" userId="61aa7c48ee0e3db0" providerId="LiveId" clId="{90996D07-A81B-42A4-BFC1-52BC69753525}" dt="2024-09-14T19:54:15.730" v="655" actId="47"/>
        <pc:sldMkLst>
          <pc:docMk/>
          <pc:sldMk cId="1366921467" sldId="1108"/>
        </pc:sldMkLst>
      </pc:sldChg>
      <pc:sldChg chg="delSp modSp add mod">
        <pc:chgData name="Ed Godfrey" userId="61aa7c48ee0e3db0" providerId="LiveId" clId="{90996D07-A81B-42A4-BFC1-52BC69753525}" dt="2024-09-14T19:38:15.403" v="257" actId="115"/>
        <pc:sldMkLst>
          <pc:docMk/>
          <pc:sldMk cId="1436304594" sldId="1109"/>
        </pc:sldMkLst>
        <pc:spChg chg="del">
          <ac:chgData name="Ed Godfrey" userId="61aa7c48ee0e3db0" providerId="LiveId" clId="{90996D07-A81B-42A4-BFC1-52BC69753525}" dt="2024-09-14T19:37:46.840" v="234" actId="21"/>
          <ac:spMkLst>
            <pc:docMk/>
            <pc:sldMk cId="1436304594" sldId="1109"/>
            <ac:spMk id="2" creationId="{AB498872-0BAC-6167-1078-1152C30828C8}"/>
          </ac:spMkLst>
        </pc:spChg>
        <pc:spChg chg="mod">
          <ac:chgData name="Ed Godfrey" userId="61aa7c48ee0e3db0" providerId="LiveId" clId="{90996D07-A81B-42A4-BFC1-52BC69753525}" dt="2024-09-14T19:38:15.403" v="257" actId="115"/>
          <ac:spMkLst>
            <pc:docMk/>
            <pc:sldMk cId="1436304594" sldId="1109"/>
            <ac:spMk id="3" creationId="{9E3293C3-2021-04F5-B3B2-149081BCD341}"/>
          </ac:spMkLst>
        </pc:spChg>
        <pc:spChg chg="mod">
          <ac:chgData name="Ed Godfrey" userId="61aa7c48ee0e3db0" providerId="LiveId" clId="{90996D07-A81B-42A4-BFC1-52BC69753525}" dt="2024-09-14T19:38:05.759" v="255" actId="20577"/>
          <ac:spMkLst>
            <pc:docMk/>
            <pc:sldMk cId="1436304594" sldId="1109"/>
            <ac:spMk id="6" creationId="{27341E30-1523-0531-D0E1-7D6824619EE0}"/>
          </ac:spMkLst>
        </pc:spChg>
      </pc:sldChg>
      <pc:sldChg chg="modSp add mod">
        <pc:chgData name="Ed Godfrey" userId="61aa7c48ee0e3db0" providerId="LiveId" clId="{90996D07-A81B-42A4-BFC1-52BC69753525}" dt="2024-09-14T19:39:11.946" v="281" actId="115"/>
        <pc:sldMkLst>
          <pc:docMk/>
          <pc:sldMk cId="2970389468" sldId="1110"/>
        </pc:sldMkLst>
        <pc:spChg chg="mod">
          <ac:chgData name="Ed Godfrey" userId="61aa7c48ee0e3db0" providerId="LiveId" clId="{90996D07-A81B-42A4-BFC1-52BC69753525}" dt="2024-09-14T19:39:11.946" v="281" actId="115"/>
          <ac:spMkLst>
            <pc:docMk/>
            <pc:sldMk cId="2970389468" sldId="1110"/>
            <ac:spMk id="3" creationId="{9E3293C3-2021-04F5-B3B2-149081BCD341}"/>
          </ac:spMkLst>
        </pc:spChg>
        <pc:spChg chg="mod">
          <ac:chgData name="Ed Godfrey" userId="61aa7c48ee0e3db0" providerId="LiveId" clId="{90996D07-A81B-42A4-BFC1-52BC69753525}" dt="2024-09-14T19:39:07.461" v="279" actId="6549"/>
          <ac:spMkLst>
            <pc:docMk/>
            <pc:sldMk cId="2970389468" sldId="1110"/>
            <ac:spMk id="6" creationId="{27341E30-1523-0531-D0E1-7D6824619EE0}"/>
          </ac:spMkLst>
        </pc:spChg>
      </pc:sldChg>
      <pc:sldChg chg="modSp add mod">
        <pc:chgData name="Ed Godfrey" userId="61aa7c48ee0e3db0" providerId="LiveId" clId="{90996D07-A81B-42A4-BFC1-52BC69753525}" dt="2024-09-14T19:40:15.209" v="302" actId="115"/>
        <pc:sldMkLst>
          <pc:docMk/>
          <pc:sldMk cId="1663041025" sldId="1111"/>
        </pc:sldMkLst>
        <pc:spChg chg="mod">
          <ac:chgData name="Ed Godfrey" userId="61aa7c48ee0e3db0" providerId="LiveId" clId="{90996D07-A81B-42A4-BFC1-52BC69753525}" dt="2024-09-14T19:40:15.209" v="302" actId="115"/>
          <ac:spMkLst>
            <pc:docMk/>
            <pc:sldMk cId="1663041025" sldId="1111"/>
            <ac:spMk id="3" creationId="{9E3293C3-2021-04F5-B3B2-149081BCD341}"/>
          </ac:spMkLst>
        </pc:spChg>
        <pc:spChg chg="mod">
          <ac:chgData name="Ed Godfrey" userId="61aa7c48ee0e3db0" providerId="LiveId" clId="{90996D07-A81B-42A4-BFC1-52BC69753525}" dt="2024-09-14T19:40:08.759" v="300" actId="20577"/>
          <ac:spMkLst>
            <pc:docMk/>
            <pc:sldMk cId="1663041025" sldId="1111"/>
            <ac:spMk id="6" creationId="{27341E30-1523-0531-D0E1-7D6824619EE0}"/>
          </ac:spMkLst>
        </pc:spChg>
      </pc:sldChg>
      <pc:sldChg chg="modSp add mod">
        <pc:chgData name="Ed Godfrey" userId="61aa7c48ee0e3db0" providerId="LiveId" clId="{90996D07-A81B-42A4-BFC1-52BC69753525}" dt="2024-09-14T19:44:17.344" v="364" actId="255"/>
        <pc:sldMkLst>
          <pc:docMk/>
          <pc:sldMk cId="2698556639" sldId="1112"/>
        </pc:sldMkLst>
        <pc:spChg chg="mod">
          <ac:chgData name="Ed Godfrey" userId="61aa7c48ee0e3db0" providerId="LiveId" clId="{90996D07-A81B-42A4-BFC1-52BC69753525}" dt="2024-09-14T19:44:17.344" v="364" actId="255"/>
          <ac:spMkLst>
            <pc:docMk/>
            <pc:sldMk cId="2698556639" sldId="1112"/>
            <ac:spMk id="3" creationId="{9E3293C3-2021-04F5-B3B2-149081BCD341}"/>
          </ac:spMkLst>
        </pc:spChg>
        <pc:spChg chg="mod">
          <ac:chgData name="Ed Godfrey" userId="61aa7c48ee0e3db0" providerId="LiveId" clId="{90996D07-A81B-42A4-BFC1-52BC69753525}" dt="2024-09-14T19:44:09.897" v="363" actId="20577"/>
          <ac:spMkLst>
            <pc:docMk/>
            <pc:sldMk cId="2698556639" sldId="1112"/>
            <ac:spMk id="6" creationId="{27341E30-1523-0531-D0E1-7D6824619EE0}"/>
          </ac:spMkLst>
        </pc:spChg>
      </pc:sldChg>
      <pc:sldChg chg="modSp add mod">
        <pc:chgData name="Ed Godfrey" userId="61aa7c48ee0e3db0" providerId="LiveId" clId="{90996D07-A81B-42A4-BFC1-52BC69753525}" dt="2024-09-14T19:45:39.008" v="383" actId="20577"/>
        <pc:sldMkLst>
          <pc:docMk/>
          <pc:sldMk cId="2517320514" sldId="1113"/>
        </pc:sldMkLst>
        <pc:spChg chg="mod">
          <ac:chgData name="Ed Godfrey" userId="61aa7c48ee0e3db0" providerId="LiveId" clId="{90996D07-A81B-42A4-BFC1-52BC69753525}" dt="2024-09-14T19:45:32.941" v="373" actId="115"/>
          <ac:spMkLst>
            <pc:docMk/>
            <pc:sldMk cId="2517320514" sldId="1113"/>
            <ac:spMk id="3" creationId="{9E3293C3-2021-04F5-B3B2-149081BCD341}"/>
          </ac:spMkLst>
        </pc:spChg>
        <pc:spChg chg="mod">
          <ac:chgData name="Ed Godfrey" userId="61aa7c48ee0e3db0" providerId="LiveId" clId="{90996D07-A81B-42A4-BFC1-52BC69753525}" dt="2024-09-14T19:45:39.008" v="383" actId="20577"/>
          <ac:spMkLst>
            <pc:docMk/>
            <pc:sldMk cId="2517320514" sldId="1113"/>
            <ac:spMk id="6" creationId="{27341E30-1523-0531-D0E1-7D6824619EE0}"/>
          </ac:spMkLst>
        </pc:spChg>
      </pc:sldChg>
      <pc:sldChg chg="modSp add mod">
        <pc:chgData name="Ed Godfrey" userId="61aa7c48ee0e3db0" providerId="LiveId" clId="{90996D07-A81B-42A4-BFC1-52BC69753525}" dt="2024-09-14T19:46:09.808" v="398" actId="20577"/>
        <pc:sldMkLst>
          <pc:docMk/>
          <pc:sldMk cId="917681054" sldId="1114"/>
        </pc:sldMkLst>
        <pc:spChg chg="mod">
          <ac:chgData name="Ed Godfrey" userId="61aa7c48ee0e3db0" providerId="LiveId" clId="{90996D07-A81B-42A4-BFC1-52BC69753525}" dt="2024-09-14T19:46:04.133" v="389" actId="115"/>
          <ac:spMkLst>
            <pc:docMk/>
            <pc:sldMk cId="917681054" sldId="1114"/>
            <ac:spMk id="3" creationId="{9E3293C3-2021-04F5-B3B2-149081BCD341}"/>
          </ac:spMkLst>
        </pc:spChg>
        <pc:spChg chg="mod">
          <ac:chgData name="Ed Godfrey" userId="61aa7c48ee0e3db0" providerId="LiveId" clId="{90996D07-A81B-42A4-BFC1-52BC69753525}" dt="2024-09-14T19:46:09.808" v="398" actId="20577"/>
          <ac:spMkLst>
            <pc:docMk/>
            <pc:sldMk cId="917681054" sldId="1114"/>
            <ac:spMk id="6" creationId="{27341E30-1523-0531-D0E1-7D6824619EE0}"/>
          </ac:spMkLst>
        </pc:spChg>
      </pc:sldChg>
      <pc:sldChg chg="modSp add mod">
        <pc:chgData name="Ed Godfrey" userId="61aa7c48ee0e3db0" providerId="LiveId" clId="{90996D07-A81B-42A4-BFC1-52BC69753525}" dt="2024-09-14T19:46:40.118" v="414" actId="115"/>
        <pc:sldMkLst>
          <pc:docMk/>
          <pc:sldMk cId="3987306466" sldId="1115"/>
        </pc:sldMkLst>
        <pc:spChg chg="mod">
          <ac:chgData name="Ed Godfrey" userId="61aa7c48ee0e3db0" providerId="LiveId" clId="{90996D07-A81B-42A4-BFC1-52BC69753525}" dt="2024-09-14T19:46:40.118" v="414" actId="115"/>
          <ac:spMkLst>
            <pc:docMk/>
            <pc:sldMk cId="3987306466" sldId="1115"/>
            <ac:spMk id="3" creationId="{9E3293C3-2021-04F5-B3B2-149081BCD341}"/>
          </ac:spMkLst>
        </pc:spChg>
        <pc:spChg chg="mod">
          <ac:chgData name="Ed Godfrey" userId="61aa7c48ee0e3db0" providerId="LiveId" clId="{90996D07-A81B-42A4-BFC1-52BC69753525}" dt="2024-09-14T19:46:32.584" v="412" actId="20577"/>
          <ac:spMkLst>
            <pc:docMk/>
            <pc:sldMk cId="3987306466" sldId="1115"/>
            <ac:spMk id="6" creationId="{27341E30-1523-0531-D0E1-7D6824619EE0}"/>
          </ac:spMkLst>
        </pc:spChg>
      </pc:sldChg>
      <pc:sldChg chg="modSp add mod">
        <pc:chgData name="Ed Godfrey" userId="61aa7c48ee0e3db0" providerId="LiveId" clId="{90996D07-A81B-42A4-BFC1-52BC69753525}" dt="2024-09-14T19:48:49.455" v="450" actId="20577"/>
        <pc:sldMkLst>
          <pc:docMk/>
          <pc:sldMk cId="3123180175" sldId="1116"/>
        </pc:sldMkLst>
        <pc:spChg chg="mod">
          <ac:chgData name="Ed Godfrey" userId="61aa7c48ee0e3db0" providerId="LiveId" clId="{90996D07-A81B-42A4-BFC1-52BC69753525}" dt="2024-09-14T19:48:49.455" v="450" actId="20577"/>
          <ac:spMkLst>
            <pc:docMk/>
            <pc:sldMk cId="3123180175" sldId="1116"/>
            <ac:spMk id="3" creationId="{9E3293C3-2021-04F5-B3B2-149081BCD341}"/>
          </ac:spMkLst>
        </pc:spChg>
        <pc:spChg chg="mod">
          <ac:chgData name="Ed Godfrey" userId="61aa7c48ee0e3db0" providerId="LiveId" clId="{90996D07-A81B-42A4-BFC1-52BC69753525}" dt="2024-09-14T19:47:47.215" v="437" actId="20577"/>
          <ac:spMkLst>
            <pc:docMk/>
            <pc:sldMk cId="3123180175" sldId="1116"/>
            <ac:spMk id="6" creationId="{27341E30-1523-0531-D0E1-7D6824619EE0}"/>
          </ac:spMkLst>
        </pc:spChg>
      </pc:sldChg>
      <pc:sldChg chg="modSp add mod modAnim">
        <pc:chgData name="Ed Godfrey" userId="61aa7c48ee0e3db0" providerId="LiveId" clId="{90996D07-A81B-42A4-BFC1-52BC69753525}" dt="2024-09-14T19:51:19.694" v="548" actId="6549"/>
        <pc:sldMkLst>
          <pc:docMk/>
          <pc:sldMk cId="897857622" sldId="1117"/>
        </pc:sldMkLst>
        <pc:spChg chg="mod">
          <ac:chgData name="Ed Godfrey" userId="61aa7c48ee0e3db0" providerId="LiveId" clId="{90996D07-A81B-42A4-BFC1-52BC69753525}" dt="2024-09-14T19:51:19.694" v="548" actId="6549"/>
          <ac:spMkLst>
            <pc:docMk/>
            <pc:sldMk cId="897857622" sldId="1117"/>
            <ac:spMk id="2" creationId="{079102CD-FBB5-CF8F-8FB9-E6AA18A790D7}"/>
          </ac:spMkLst>
        </pc:spChg>
        <pc:spChg chg="mod">
          <ac:chgData name="Ed Godfrey" userId="61aa7c48ee0e3db0" providerId="LiveId" clId="{90996D07-A81B-42A4-BFC1-52BC69753525}" dt="2024-09-14T19:49:57.909" v="508" actId="20577"/>
          <ac:spMkLst>
            <pc:docMk/>
            <pc:sldMk cId="897857622" sldId="1117"/>
            <ac:spMk id="3" creationId="{9E3293C3-2021-04F5-B3B2-149081BCD341}"/>
          </ac:spMkLst>
        </pc:spChg>
      </pc:sldChg>
      <pc:sldChg chg="modSp add mod modAnim">
        <pc:chgData name="Ed Godfrey" userId="61aa7c48ee0e3db0" providerId="LiveId" clId="{90996D07-A81B-42A4-BFC1-52BC69753525}" dt="2024-09-14T19:52:53.249" v="631"/>
        <pc:sldMkLst>
          <pc:docMk/>
          <pc:sldMk cId="1979679179" sldId="1118"/>
        </pc:sldMkLst>
        <pc:spChg chg="mod">
          <ac:chgData name="Ed Godfrey" userId="61aa7c48ee0e3db0" providerId="LiveId" clId="{90996D07-A81B-42A4-BFC1-52BC69753525}" dt="2024-09-14T19:52:42.242" v="626" actId="2711"/>
          <ac:spMkLst>
            <pc:docMk/>
            <pc:sldMk cId="1979679179" sldId="1118"/>
            <ac:spMk id="2" creationId="{079102CD-FBB5-CF8F-8FB9-E6AA18A790D7}"/>
          </ac:spMkLst>
        </pc:spChg>
        <pc:spChg chg="mod">
          <ac:chgData name="Ed Godfrey" userId="61aa7c48ee0e3db0" providerId="LiveId" clId="{90996D07-A81B-42A4-BFC1-52BC69753525}" dt="2024-09-14T19:52:17.092" v="603" actId="20577"/>
          <ac:spMkLst>
            <pc:docMk/>
            <pc:sldMk cId="1979679179" sldId="1118"/>
            <ac:spMk id="3" creationId="{9E3293C3-2021-04F5-B3B2-149081BCD341}"/>
          </ac:spMkLst>
        </pc:spChg>
      </pc:sldChg>
      <pc:sldChg chg="add">
        <pc:chgData name="Ed Godfrey" userId="61aa7c48ee0e3db0" providerId="LiveId" clId="{90996D07-A81B-42A4-BFC1-52BC69753525}" dt="2024-09-14T19:54:10.848" v="649"/>
        <pc:sldMkLst>
          <pc:docMk/>
          <pc:sldMk cId="2739324608" sldId="111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9/14/2024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9/14/2024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9/14/2024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9/14/2024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9/14/2024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9/14/2024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9/14/2024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9/14/2024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9/14/2024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9/14/2024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Are You in Adam or in Christ?</a:t>
            </a:r>
          </a:p>
          <a:p>
            <a:pPr algn="ctr"/>
            <a:r>
              <a:rPr lang="en-US" sz="3600" b="1" dirty="0">
                <a:solidFill>
                  <a:schemeClr val="tx1"/>
                </a:solidFill>
                <a:latin typeface="Avenir Next LT Pro Light" panose="020B0304020202020204" pitchFamily="34" charset="0"/>
              </a:rPr>
              <a:t>Romans 5:12</a:t>
            </a:r>
            <a:r>
              <a:rPr lang="en-US" sz="3600" b="1" dirty="0">
                <a:latin typeface="Avenir Next LT Pro Light" panose="020B0304020202020204" pitchFamily="34" charset="0"/>
              </a:rPr>
              <a:t>-21 (Part 2)</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September 15,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2480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 me, the very least of all saints, this grace was given, to preach to the Gentiles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unfathomable riches of Christ</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a:p>
            <a:pPr marL="0" marR="0" algn="just">
              <a:lnSpc>
                <a:spcPct val="97000"/>
              </a:lnSpc>
              <a:spcBef>
                <a:spcPts val="0"/>
              </a:spcBef>
              <a:spcAft>
                <a:spcPts val="0"/>
              </a:spcAft>
            </a:pPr>
            <a:endPar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Ephesians 3:8</a:t>
            </a:r>
          </a:p>
        </p:txBody>
      </p:sp>
    </p:spTree>
    <p:extLst>
      <p:ext uri="{BB962C8B-B14F-4D97-AF65-F5344CB8AC3E}">
        <p14:creationId xmlns:p14="http://schemas.microsoft.com/office/powerpoint/2010/main" val="2970389468"/>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3316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now [the gospel v.8] has been revealed by the appearing of our Savior Christ Jesus,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who abolished death and brought life and immortality to light </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through the gospel…</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97000"/>
              </a:lnSpc>
              <a:spcBef>
                <a:spcPts val="0"/>
              </a:spcBef>
              <a:spcAft>
                <a:spcPts val="0"/>
              </a:spcAft>
            </a:pPr>
            <a:endPar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Timothy 1:10</a:t>
            </a:r>
          </a:p>
        </p:txBody>
      </p:sp>
    </p:spTree>
    <p:extLst>
      <p:ext uri="{BB962C8B-B14F-4D97-AF65-F5344CB8AC3E}">
        <p14:creationId xmlns:p14="http://schemas.microsoft.com/office/powerpoint/2010/main" val="1663041025"/>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07143"/>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 But the free gift is not like the transgression. For if by the transgression of the one the </a:t>
            </a:r>
            <a:r>
              <a:rPr lang="en-US" sz="3600" i="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many</a:t>
            </a:r>
            <a:r>
              <a:rPr lang="en-US" sz="36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died, much more did the grace of God and the gift by the grace of the one Man, Jesus Christ, abound to the </a:t>
            </a:r>
            <a:r>
              <a:rPr lang="en-US" sz="3600" i="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many</a:t>
            </a:r>
            <a:r>
              <a:rPr lang="en-US" sz="36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.18 So then as through one transgression there resulted condemnation to </a:t>
            </a:r>
            <a:r>
              <a:rPr lang="en-US" sz="3600" i="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all</a:t>
            </a:r>
            <a:r>
              <a:rPr lang="en-US" sz="36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men, even so through one act of righteousness there resulted justification of life to </a:t>
            </a:r>
            <a:r>
              <a:rPr lang="en-US" sz="3600" i="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all</a:t>
            </a:r>
            <a:r>
              <a:rPr lang="en-US" sz="36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men. 19 For as through the one man's disobedience the </a:t>
            </a:r>
            <a:r>
              <a:rPr lang="en-US" sz="3600" i="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many</a:t>
            </a:r>
            <a:r>
              <a:rPr lang="en-US" sz="36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were made sinners, even so through the obedience of the One the </a:t>
            </a:r>
            <a:r>
              <a:rPr lang="en-US" sz="3600" i="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many</a:t>
            </a:r>
            <a:r>
              <a:rPr lang="en-US" sz="36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will be made righteous.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5:15; 18-19</a:t>
            </a:r>
          </a:p>
        </p:txBody>
      </p:sp>
    </p:spTree>
    <p:extLst>
      <p:ext uri="{BB962C8B-B14F-4D97-AF65-F5344CB8AC3E}">
        <p14:creationId xmlns:p14="http://schemas.microsoft.com/office/powerpoint/2010/main" val="2698556639"/>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2659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Now in those days a decree went out from Caesar Augustus, that a census be taken of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all</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 inhabited earth.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97000"/>
              </a:lnSpc>
              <a:spcBef>
                <a:spcPts val="0"/>
              </a:spcBef>
              <a:spcAft>
                <a:spcPts val="0"/>
              </a:spcAft>
            </a:pPr>
            <a:endPar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Luke 2:1</a:t>
            </a:r>
          </a:p>
        </p:txBody>
      </p:sp>
    </p:spTree>
    <p:extLst>
      <p:ext uri="{BB962C8B-B14F-4D97-AF65-F5344CB8AC3E}">
        <p14:creationId xmlns:p14="http://schemas.microsoft.com/office/powerpoint/2010/main" val="2517320514"/>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3316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they came to John and said to him, “Rabbi, He who was with you beyond the Jordan, to whom you have testified, behold, He is baptizing and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all</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are coming to Him.”</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97000"/>
              </a:lnSpc>
              <a:spcBef>
                <a:spcPts val="0"/>
              </a:spcBef>
              <a:spcAft>
                <a:spcPts val="0"/>
              </a:spcAft>
            </a:pPr>
            <a:endPar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3:26</a:t>
            </a:r>
          </a:p>
        </p:txBody>
      </p:sp>
    </p:spTree>
    <p:extLst>
      <p:ext uri="{BB962C8B-B14F-4D97-AF65-F5344CB8AC3E}">
        <p14:creationId xmlns:p14="http://schemas.microsoft.com/office/powerpoint/2010/main" val="917681054"/>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4630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Not only is there danger that this trade of ours fall into disrepute, but also that the temple of the great goddess Artemis be regarded as worthless and that she whom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all</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of Asia and the world worship will even be dethroned from her magnificence.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97000"/>
              </a:lnSpc>
              <a:spcBef>
                <a:spcPts val="0"/>
              </a:spcBef>
              <a:spcAft>
                <a:spcPts val="0"/>
              </a:spcAft>
            </a:pPr>
            <a:endPar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Acts 19:27</a:t>
            </a:r>
          </a:p>
        </p:txBody>
      </p:sp>
    </p:spTree>
    <p:extLst>
      <p:ext uri="{BB962C8B-B14F-4D97-AF65-F5344CB8AC3E}">
        <p14:creationId xmlns:p14="http://schemas.microsoft.com/office/powerpoint/2010/main" val="3987306466"/>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77381"/>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as in Adam all die, </a:t>
            </a:r>
          </a:p>
          <a:p>
            <a:pPr marL="0" marR="0" algn="ctr">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so also in Christ all will be made alive.</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15:22</a:t>
            </a:r>
          </a:p>
        </p:txBody>
      </p:sp>
    </p:spTree>
    <p:extLst>
      <p:ext uri="{BB962C8B-B14F-4D97-AF65-F5344CB8AC3E}">
        <p14:creationId xmlns:p14="http://schemas.microsoft.com/office/powerpoint/2010/main" val="2641806306"/>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77381"/>
            <a:ext cx="1180560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spcBef>
                <a:spcPts val="0"/>
              </a:spcBef>
              <a:spcAft>
                <a:spcPts val="0"/>
              </a:spcAft>
            </a:pPr>
            <a:r>
              <a:rPr lang="en-US" sz="3600" b="0" dirty="0">
                <a:solidFill>
                  <a:schemeClr val="tx1"/>
                </a:solidFill>
                <a:effectLst/>
              </a:rPr>
              <a:t>The analogy of faith is a principle of biblical interpretation that teaches that </a:t>
            </a:r>
            <a:r>
              <a:rPr lang="en-US" sz="3600" dirty="0">
                <a:solidFill>
                  <a:schemeClr val="tx1"/>
                </a:solidFill>
                <a:effectLst/>
              </a:rPr>
              <a:t>Scripture is to  interpret Scripture</a:t>
            </a:r>
            <a:r>
              <a:rPr lang="en-US" sz="3600" b="0" dirty="0">
                <a:solidFill>
                  <a:schemeClr val="tx1"/>
                </a:solidFill>
                <a:effectLst/>
              </a:rPr>
              <a:t>. It is based on the unity and consistency of God's word and the work of one divine mind.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Analogy of Faith</a:t>
            </a:r>
          </a:p>
        </p:txBody>
      </p:sp>
    </p:spTree>
    <p:extLst>
      <p:ext uri="{BB962C8B-B14F-4D97-AF65-F5344CB8AC3E}">
        <p14:creationId xmlns:p14="http://schemas.microsoft.com/office/powerpoint/2010/main" val="3123180175"/>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708916" y="932307"/>
            <a:ext cx="1126972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alphaUcPeriod"/>
            </a:pPr>
            <a:r>
              <a:rPr lang="en-US" i="0" dirty="0">
                <a:solidFill>
                  <a:schemeClr val="tx1"/>
                </a:solidFill>
                <a:latin typeface="Arial" panose="020B0604020202020204" pitchFamily="34" charset="0"/>
              </a:rPr>
              <a:t>The relationship of the two acts (5:15)</a:t>
            </a:r>
          </a:p>
          <a:p>
            <a:pPr marL="571500" lvl="0" indent="-571500">
              <a:buFont typeface="+mj-lt"/>
              <a:buAutoNum type="alphaUcPeriod"/>
            </a:pPr>
            <a:r>
              <a:rPr lang="en-US" i="0" dirty="0">
                <a:solidFill>
                  <a:schemeClr val="tx1"/>
                </a:solidFill>
                <a:latin typeface="Arial" panose="020B0604020202020204" pitchFamily="34" charset="0"/>
              </a:rPr>
              <a:t>The reach of the two acts (5:16)</a:t>
            </a:r>
          </a:p>
        </p:txBody>
      </p:sp>
      <p:sp>
        <p:nvSpPr>
          <p:cNvPr id="6" name="TextBox 5">
            <a:extLst>
              <a:ext uri="{FF2B5EF4-FFF2-40B4-BE49-F238E27FC236}">
                <a16:creationId xmlns:a16="http://schemas.microsoft.com/office/drawing/2014/main" id="{27341E30-1523-0531-D0E1-7D6824619EE0}"/>
              </a:ext>
            </a:extLst>
          </p:cNvPr>
          <p:cNvSpPr txBox="1"/>
          <p:nvPr/>
        </p:nvSpPr>
        <p:spPr>
          <a:xfrm>
            <a:off x="173039" y="190881"/>
            <a:ext cx="11860466" cy="707886"/>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II. The Commendation of Christ </a:t>
            </a:r>
            <a:r>
              <a:rPr lang="en-US" sz="4000" baseline="30000" dirty="0">
                <a:latin typeface="Arial" panose="020B0604020202020204" pitchFamily="34" charset="0"/>
                <a:cs typeface="Arial" panose="020B0604020202020204" pitchFamily="34" charset="0"/>
              </a:rPr>
              <a:t>(5:15-17)</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6" y="2043065"/>
            <a:ext cx="11162563" cy="2092881"/>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The gift is not like that which came through the one who sinned; for on the one hand the judgment arose from one transgression resulting in condemnation, but on the other hand the free gift arose from many transgressions resulting in justification. </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89785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300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708916" y="932307"/>
            <a:ext cx="1126972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alphaUcPeriod"/>
            </a:pPr>
            <a:r>
              <a:rPr lang="en-US" i="0" dirty="0">
                <a:solidFill>
                  <a:schemeClr val="tx1"/>
                </a:solidFill>
                <a:latin typeface="Arial" panose="020B0604020202020204" pitchFamily="34" charset="0"/>
              </a:rPr>
              <a:t>The relationship of the two acts (5:15)</a:t>
            </a:r>
          </a:p>
          <a:p>
            <a:pPr marL="571500" lvl="0" indent="-571500">
              <a:buFont typeface="+mj-lt"/>
              <a:buAutoNum type="alphaUcPeriod"/>
            </a:pPr>
            <a:r>
              <a:rPr lang="en-US" i="0" dirty="0">
                <a:solidFill>
                  <a:schemeClr val="tx1"/>
                </a:solidFill>
                <a:latin typeface="Arial" panose="020B0604020202020204" pitchFamily="34" charset="0"/>
              </a:rPr>
              <a:t>The reach of the two acts (5:16)</a:t>
            </a:r>
          </a:p>
          <a:p>
            <a:pPr marL="571500" lvl="0" indent="-571500">
              <a:buFont typeface="+mj-lt"/>
              <a:buAutoNum type="alphaUcPeriod"/>
            </a:pPr>
            <a:r>
              <a:rPr lang="en-US" i="0" dirty="0">
                <a:solidFill>
                  <a:schemeClr val="tx1"/>
                </a:solidFill>
                <a:latin typeface="Arial" panose="020B0604020202020204" pitchFamily="34" charset="0"/>
              </a:rPr>
              <a:t>The reign of the two acts (5:17)</a:t>
            </a:r>
          </a:p>
        </p:txBody>
      </p:sp>
      <p:sp>
        <p:nvSpPr>
          <p:cNvPr id="6" name="TextBox 5">
            <a:extLst>
              <a:ext uri="{FF2B5EF4-FFF2-40B4-BE49-F238E27FC236}">
                <a16:creationId xmlns:a16="http://schemas.microsoft.com/office/drawing/2014/main" id="{27341E30-1523-0531-D0E1-7D6824619EE0}"/>
              </a:ext>
            </a:extLst>
          </p:cNvPr>
          <p:cNvSpPr txBox="1"/>
          <p:nvPr/>
        </p:nvSpPr>
        <p:spPr>
          <a:xfrm>
            <a:off x="173039" y="190881"/>
            <a:ext cx="11860466" cy="707886"/>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II. The Commendation of Christ </a:t>
            </a:r>
            <a:r>
              <a:rPr lang="en-US" sz="4000" baseline="30000" dirty="0">
                <a:latin typeface="Arial" panose="020B0604020202020204" pitchFamily="34" charset="0"/>
                <a:cs typeface="Arial" panose="020B0604020202020204" pitchFamily="34" charset="0"/>
              </a:rPr>
              <a:t>(5:15-17)</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6" y="2464305"/>
            <a:ext cx="11162563" cy="1661993"/>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For if by the transgression of the one, death reigned through the one, much more those who receive the abundance of grace and of the gift of righteousness will reign in life through the One, Jesus Christ. </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97967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par>
                          <p:cTn id="8" fill="hold">
                            <p:stCondLst>
                              <p:cond delay="300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45499"/>
            <a:ext cx="1180560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 Therefore, just as through one man sin entered into the world, and death through sin, and so death spread to all men, because all sinned —  13 for until the Law sin was in the world, but sin is not imputed when there is no law. 14 Nevertheless death reigned from Adam until Moses, even over those who had not sinned in the likeness of the offense of Adam, who is a type of Him who was to come.</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5:12-14</a:t>
            </a:r>
          </a:p>
        </p:txBody>
      </p:sp>
    </p:spTree>
    <p:extLst>
      <p:ext uri="{BB962C8B-B14F-4D97-AF65-F5344CB8AC3E}">
        <p14:creationId xmlns:p14="http://schemas.microsoft.com/office/powerpoint/2010/main" val="4052348833"/>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3674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 Therefore we have been buried with Him through baptism into death, so that as Christ was raised from the dead through the glory of the Father, so we too might walk in newness of life. 5 For if we have become united with Him in the likeness of His death, certainly we shall also be in the likeness of His resurrection</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6:4-5</a:t>
            </a:r>
          </a:p>
        </p:txBody>
      </p:sp>
    </p:spTree>
    <p:extLst>
      <p:ext uri="{BB962C8B-B14F-4D97-AF65-F5344CB8AC3E}">
        <p14:creationId xmlns:p14="http://schemas.microsoft.com/office/powerpoint/2010/main" val="2371190095"/>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Are You in Adam or in Christ?</a:t>
            </a:r>
          </a:p>
          <a:p>
            <a:pPr algn="ctr"/>
            <a:r>
              <a:rPr lang="en-US" sz="3600" b="1" dirty="0">
                <a:solidFill>
                  <a:schemeClr val="tx1"/>
                </a:solidFill>
                <a:latin typeface="Avenir Next LT Pro Light" panose="020B0304020202020204" pitchFamily="34" charset="0"/>
              </a:rPr>
              <a:t>Romans 5:12</a:t>
            </a:r>
            <a:r>
              <a:rPr lang="en-US" sz="3600" b="1" dirty="0">
                <a:latin typeface="Avenir Next LT Pro Light" panose="020B0304020202020204" pitchFamily="34" charset="0"/>
              </a:rPr>
              <a:t>-21 (Part 2)</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September 15,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739324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74995"/>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 But the free gift is not like the transgression. For if by the transgression of the one the many died, much more did the grace of God and the gift by the grace of the one Man, Jesus Christ, abound to the many. 16 The gift is not like that which came through the one who sinned; for on the one hand the judgment arose from one transgression resulting in condemnation, but on the other hand the free gift arose from many transgressions resulting in justification. 17 For if by the transgression of the one, death reigned through the one, much more those who receive the abundance of grace and of the gift of righteousness will reign in life through the One, Jesus Christ.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6138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5:15-16</a:t>
            </a:r>
          </a:p>
        </p:txBody>
      </p:sp>
    </p:spTree>
    <p:extLst>
      <p:ext uri="{BB962C8B-B14F-4D97-AF65-F5344CB8AC3E}">
        <p14:creationId xmlns:p14="http://schemas.microsoft.com/office/powerpoint/2010/main" val="4196799457"/>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45499"/>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 So then as through one transgression there resulted condemnation to all men, even so through one act of righteousness there resulted justification of life to all men. 19 For as through the one man's disobedience the many were made sinners, even so through the obedience of the One the many will be made righteous. 20 The Law came in so that the transgression would increase; but where sin increased, grace abounded all the more, 21 so that, as sin reigned in death, even so grace would reign through righteousness to eternal life through Jesus Christ our Lord.</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5:18-21</a:t>
            </a:r>
          </a:p>
        </p:txBody>
      </p:sp>
    </p:spTree>
    <p:extLst>
      <p:ext uri="{BB962C8B-B14F-4D97-AF65-F5344CB8AC3E}">
        <p14:creationId xmlns:p14="http://schemas.microsoft.com/office/powerpoint/2010/main" val="1317570804"/>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898767"/>
            <a:ext cx="11805602"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mj-lt"/>
              <a:buAutoNum type="romanUcPeriod"/>
            </a:pPr>
            <a:r>
              <a:rPr lang="en-US" sz="3400" b="0" i="0" dirty="0">
                <a:solidFill>
                  <a:schemeClr val="tx1"/>
                </a:solidFill>
                <a:effectLst/>
                <a:latin typeface="Arial" panose="020B0604020202020204" pitchFamily="34" charset="0"/>
                <a:ea typeface="Calibri" panose="020F0502020204030204" pitchFamily="34" charset="0"/>
              </a:rPr>
              <a:t>The Condemnation of Adam </a:t>
            </a:r>
            <a:r>
              <a:rPr lang="en-US" sz="3400" b="0" i="0" baseline="30000" dirty="0">
                <a:solidFill>
                  <a:schemeClr val="tx1"/>
                </a:solidFill>
                <a:effectLst/>
                <a:latin typeface="Arial" panose="020B0604020202020204" pitchFamily="34" charset="0"/>
                <a:ea typeface="Calibri" panose="020F0502020204030204" pitchFamily="34" charset="0"/>
              </a:rPr>
              <a:t>(5:12-14)</a:t>
            </a:r>
          </a:p>
          <a:p>
            <a:pPr marL="342900" marR="0" lvl="0" indent="-342900" algn="just">
              <a:spcBef>
                <a:spcPts val="0"/>
              </a:spcBef>
              <a:spcAft>
                <a:spcPts val="0"/>
              </a:spcAft>
              <a:buFont typeface="+mj-lt"/>
              <a:buAutoNum type="romanUcPeriod"/>
            </a:pPr>
            <a:r>
              <a:rPr lang="en-US" sz="3400" b="0" i="0" dirty="0">
                <a:solidFill>
                  <a:schemeClr val="tx1"/>
                </a:solidFill>
                <a:effectLst/>
                <a:latin typeface="Arial" panose="020B0604020202020204" pitchFamily="34" charset="0"/>
                <a:ea typeface="Calibri" panose="020F0502020204030204" pitchFamily="34" charset="0"/>
              </a:rPr>
              <a:t>The Commendation of Christ </a:t>
            </a:r>
            <a:r>
              <a:rPr lang="en-US" sz="3400" b="0" i="0" baseline="30000" dirty="0">
                <a:solidFill>
                  <a:schemeClr val="tx1"/>
                </a:solidFill>
                <a:effectLst/>
                <a:latin typeface="Arial" panose="020B0604020202020204" pitchFamily="34" charset="0"/>
                <a:ea typeface="Calibri" panose="020F0502020204030204" pitchFamily="34" charset="0"/>
              </a:rPr>
              <a:t>(5:15-17)</a:t>
            </a:r>
          </a:p>
          <a:p>
            <a:pPr marL="342900" marR="0" lvl="0" indent="-342900" algn="just">
              <a:spcBef>
                <a:spcPts val="0"/>
              </a:spcBef>
              <a:spcAft>
                <a:spcPts val="0"/>
              </a:spcAft>
              <a:buFont typeface="+mj-lt"/>
              <a:buAutoNum type="romanUcPeriod"/>
            </a:pPr>
            <a:r>
              <a:rPr lang="en-US" sz="3400" b="0" i="0" dirty="0">
                <a:solidFill>
                  <a:schemeClr val="tx1"/>
                </a:solidFill>
                <a:effectLst/>
                <a:latin typeface="Arial" panose="020B0604020202020204" pitchFamily="34" charset="0"/>
                <a:ea typeface="Calibri" panose="020F0502020204030204" pitchFamily="34" charset="0"/>
              </a:rPr>
              <a:t>The Contradistinction between Adam and Christ </a:t>
            </a:r>
            <a:r>
              <a:rPr lang="en-US" sz="3400" b="0" i="0" baseline="30000" dirty="0">
                <a:solidFill>
                  <a:schemeClr val="tx1"/>
                </a:solidFill>
                <a:effectLst/>
                <a:latin typeface="Arial" panose="020B0604020202020204" pitchFamily="34" charset="0"/>
                <a:ea typeface="Calibri" panose="020F0502020204030204" pitchFamily="34" charset="0"/>
              </a:rPr>
              <a:t>(5:18-21)</a:t>
            </a:r>
            <a:r>
              <a:rPr lang="en-US" sz="3400" b="0" baseline="30000" dirty="0">
                <a:effectLst/>
                <a:latin typeface="Arial" panose="020B0604020202020204" pitchFamily="34" charset="0"/>
                <a:ea typeface="Calibri" panose="020F0502020204030204" pitchFamily="34" charset="0"/>
                <a:cs typeface="Times New Roman" panose="02020603050405020304" pitchFamily="18" charset="0"/>
              </a:rPr>
              <a:t>)</a:t>
            </a:r>
            <a:endParaRPr lang="en-US" sz="3400" b="0" baseline="30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5:12-21</a:t>
            </a:r>
          </a:p>
        </p:txBody>
      </p:sp>
    </p:spTree>
    <p:extLst>
      <p:ext uri="{BB962C8B-B14F-4D97-AF65-F5344CB8AC3E}">
        <p14:creationId xmlns:p14="http://schemas.microsoft.com/office/powerpoint/2010/main" val="21414085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4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Arial" panose="020B0604020202020204" pitchFamily="34" charset="0"/>
                <a:ea typeface="Times New Roman" panose="02020603050405020304" pitchFamily="18" charset="0"/>
              </a:rPr>
              <a:t>“God has dealt with two people. He has dealt with Adam, and he has dealt with Christ. And the rest of us fall into the relationship that He has set forth in the Word.”</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Augustine</a:t>
            </a:r>
          </a:p>
        </p:txBody>
      </p:sp>
    </p:spTree>
    <p:extLst>
      <p:ext uri="{BB962C8B-B14F-4D97-AF65-F5344CB8AC3E}">
        <p14:creationId xmlns:p14="http://schemas.microsoft.com/office/powerpoint/2010/main" val="3163743562"/>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708916" y="932307"/>
            <a:ext cx="1126972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alphaUcPeriod"/>
            </a:pPr>
            <a:r>
              <a:rPr lang="en-US" i="0" dirty="0">
                <a:solidFill>
                  <a:schemeClr val="tx1"/>
                </a:solidFill>
                <a:latin typeface="Arial" panose="020B0604020202020204" pitchFamily="34" charset="0"/>
              </a:rPr>
              <a:t>The relationship of the two acts (5:15)</a:t>
            </a:r>
          </a:p>
        </p:txBody>
      </p:sp>
      <p:sp>
        <p:nvSpPr>
          <p:cNvPr id="6" name="TextBox 5">
            <a:extLst>
              <a:ext uri="{FF2B5EF4-FFF2-40B4-BE49-F238E27FC236}">
                <a16:creationId xmlns:a16="http://schemas.microsoft.com/office/drawing/2014/main" id="{27341E30-1523-0531-D0E1-7D6824619EE0}"/>
              </a:ext>
            </a:extLst>
          </p:cNvPr>
          <p:cNvSpPr txBox="1"/>
          <p:nvPr/>
        </p:nvSpPr>
        <p:spPr>
          <a:xfrm>
            <a:off x="173039" y="190881"/>
            <a:ext cx="11860466" cy="707886"/>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II. The Commendation of Christ </a:t>
            </a:r>
            <a:r>
              <a:rPr lang="en-US" sz="4000" baseline="30000" dirty="0">
                <a:latin typeface="Arial" panose="020B0604020202020204" pitchFamily="34" charset="0"/>
                <a:cs typeface="Arial" panose="020B0604020202020204" pitchFamily="34" charset="0"/>
              </a:rPr>
              <a:t>(5:15-17)</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2092881"/>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But the free gift is not like the transgression. For if by the transgression of the one the many died, much more did the grace of God and the gift by the grace of the one Man, Jesus Christ, abound to the many. </a:t>
            </a:r>
            <a:endParaRPr lang="en-US" sz="2800" dirty="0">
              <a:latin typeface="Calibri" panose="020F0502020204030204" pitchFamily="34" charset="0"/>
              <a:ea typeface="Calibri" panose="020F0502020204030204" pitchFamily="34" charset="0"/>
              <a:cs typeface="Calibri" panose="020F0502020204030204" pitchFamily="34" charset="0"/>
            </a:endParaRPr>
          </a:p>
          <a:p>
            <a:pPr algn="just"/>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35928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188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3:23 for all have sinned and fall short of the glory of God, 24 being justified as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 gift by His grace</a:t>
            </a:r>
            <a:r>
              <a:rPr lang="en-US" sz="4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through the redemption which is in Christ Jesus;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3:23-24; 5:17</a:t>
            </a:r>
          </a:p>
        </p:txBody>
      </p:sp>
      <p:sp>
        <p:nvSpPr>
          <p:cNvPr id="2" name="Text Box 3">
            <a:extLst>
              <a:ext uri="{FF2B5EF4-FFF2-40B4-BE49-F238E27FC236}">
                <a16:creationId xmlns:a16="http://schemas.microsoft.com/office/drawing/2014/main" id="{AB498872-0BAC-6167-1078-1152C30828C8}"/>
              </a:ext>
            </a:extLst>
          </p:cNvPr>
          <p:cNvSpPr txBox="1">
            <a:spLocks noChangeArrowheads="1"/>
          </p:cNvSpPr>
          <p:nvPr/>
        </p:nvSpPr>
        <p:spPr bwMode="auto">
          <a:xfrm>
            <a:off x="140505" y="3667501"/>
            <a:ext cx="11805602" cy="2480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5:17 For if by the transgression of the one, death reigned through the one, much more those who receive the abundance of grace and of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gift of righteousness </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will reign in life through the One, Jesus Christ. </a:t>
            </a:r>
          </a:p>
        </p:txBody>
      </p:sp>
    </p:spTree>
    <p:extLst>
      <p:ext uri="{BB962C8B-B14F-4D97-AF65-F5344CB8AC3E}">
        <p14:creationId xmlns:p14="http://schemas.microsoft.com/office/powerpoint/2010/main" val="1349583354"/>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546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 But God, being rich in mercy, because of His great love with which He loved us, 5 even when we were dead in our transgressions, made us alive together with Christ (by grace you have been saved), 6 and raised us up with Him, and seated us with Him in the heavenly places in Christ Jesus, 7 so that in the ages to come He might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show the surpassing riches of His grace</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in kindness toward us in Christ Jesus. </a:t>
            </a:r>
          </a:p>
          <a:p>
            <a:pPr marL="0" marR="0" algn="just">
              <a:lnSpc>
                <a:spcPct val="97000"/>
              </a:lnSpc>
              <a:spcBef>
                <a:spcPts val="0"/>
              </a:spcBef>
              <a:spcAft>
                <a:spcPts val="0"/>
              </a:spcAft>
            </a:pPr>
            <a:endPar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Ephesians 2:4-7</a:t>
            </a:r>
          </a:p>
        </p:txBody>
      </p:sp>
    </p:spTree>
    <p:extLst>
      <p:ext uri="{BB962C8B-B14F-4D97-AF65-F5344CB8AC3E}">
        <p14:creationId xmlns:p14="http://schemas.microsoft.com/office/powerpoint/2010/main" val="1436304594"/>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4079</TotalTime>
  <Words>1260</Words>
  <Application>Microsoft Office PowerPoint</Application>
  <PresentationFormat>Widescreen</PresentationFormat>
  <Paragraphs>54</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35</cp:revision>
  <dcterms:created xsi:type="dcterms:W3CDTF">2022-12-30T16:15:56Z</dcterms:created>
  <dcterms:modified xsi:type="dcterms:W3CDTF">2024-09-14T19:54:19Z</dcterms:modified>
</cp:coreProperties>
</file>